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bmp" ContentType="image/bmp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7" r:id="rId4"/>
    <p:sldId id="258" r:id="rId5"/>
    <p:sldId id="266" r:id="rId6"/>
    <p:sldId id="260" r:id="rId7"/>
    <p:sldId id="261" r:id="rId8"/>
    <p:sldId id="262" r:id="rId9"/>
    <p:sldId id="263" r:id="rId10"/>
    <p:sldId id="268" r:id="rId11"/>
    <p:sldId id="26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D7BD338-9497-42D7-954D-56E8E60A24CB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61B7A16-EC46-42B1-9F0F-86CD3C1A62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7BD338-9497-42D7-954D-56E8E60A24CB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1B7A16-EC46-42B1-9F0F-86CD3C1A62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7BD338-9497-42D7-954D-56E8E60A24CB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1B7A16-EC46-42B1-9F0F-86CD3C1A62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7BD338-9497-42D7-954D-56E8E60A24CB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1B7A16-EC46-42B1-9F0F-86CD3C1A62E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7BD338-9497-42D7-954D-56E8E60A24CB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1B7A16-EC46-42B1-9F0F-86CD3C1A62E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7BD338-9497-42D7-954D-56E8E60A24CB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1B7A16-EC46-42B1-9F0F-86CD3C1A62E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7BD338-9497-42D7-954D-56E8E60A24CB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1B7A16-EC46-42B1-9F0F-86CD3C1A62E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7BD338-9497-42D7-954D-56E8E60A24CB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1B7A16-EC46-42B1-9F0F-86CD3C1A62E0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7BD338-9497-42D7-954D-56E8E60A24CB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1B7A16-EC46-42B1-9F0F-86CD3C1A62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D7BD338-9497-42D7-954D-56E8E60A24CB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1B7A16-EC46-42B1-9F0F-86CD3C1A62E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D7BD338-9497-42D7-954D-56E8E60A24CB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61B7A16-EC46-42B1-9F0F-86CD3C1A62E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D7BD338-9497-42D7-954D-56E8E60A24CB}" type="datetimeFigureOut">
              <a:rPr lang="en-US" smtClean="0"/>
              <a:t>8/8/2011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61B7A16-EC46-42B1-9F0F-86CD3C1A62E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user/mohicanflute#p/a/u/2/NTy25vLomcg" TargetMode="External"/><Relationship Id="rId3" Type="http://schemas.openxmlformats.org/officeDocument/2006/relationships/hyperlink" Target="http://www.mpm.edu/wirp/ICW-53.html" TargetMode="External"/><Relationship Id="rId7" Type="http://schemas.openxmlformats.org/officeDocument/2006/relationships/hyperlink" Target="http://www.native-languages.org/munsee_guide.htm" TargetMode="External"/><Relationship Id="rId2" Type="http://schemas.openxmlformats.org/officeDocument/2006/relationships/hyperlink" Target="http://www.bigorrin.org/munsee_kids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ative-languages.org/munsee_body.htm" TargetMode="External"/><Relationship Id="rId5" Type="http://schemas.openxmlformats.org/officeDocument/2006/relationships/hyperlink" Target="http://mohican-nsn.gov/Photo_Galleries/Visual%20Lightbox/Pow%20Wow%202009/index.html" TargetMode="External"/><Relationship Id="rId10" Type="http://schemas.openxmlformats.org/officeDocument/2006/relationships/hyperlink" Target="http://witribes.wi.gov/docview.asp?docid=19080&amp;locid=57" TargetMode="External"/><Relationship Id="rId4" Type="http://schemas.openxmlformats.org/officeDocument/2006/relationships/hyperlink" Target="http://www.mohican-nsn.gov/Departments/Library-Museum/Mohican_History/index.htm" TargetMode="External"/><Relationship Id="rId9" Type="http://schemas.openxmlformats.org/officeDocument/2006/relationships/hyperlink" Target="http://www.quailspirit.com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tive-languages.org/houses.htm" TargetMode="External"/><Relationship Id="rId2" Type="http://schemas.openxmlformats.org/officeDocument/2006/relationships/hyperlink" Target="http://www.nysm.nysed.gov/IroquoisVillage/constructionone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m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167245"/>
            <a:ext cx="4953000" cy="2971800"/>
          </a:xfrm>
          <a:prstGeom prst="rect">
            <a:avLst/>
          </a:prstGeom>
        </p:spPr>
      </p:pic>
      <p:pic>
        <p:nvPicPr>
          <p:cNvPr id="7" name="06 - The Seeker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" y="62276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44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109728" indent="0">
              <a:buNone/>
            </a:pP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://www.bigorrin.org/munsee_kids.htm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://www.mpm.edu/wirp/ICW-53.html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://www.mohican-nsn.gov/Departments/Library-Museum/Mohican_History/index.htm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>
                <a:hlinkClick r:id="rId5"/>
              </a:rPr>
              <a:t>http</a:t>
            </a:r>
            <a:r>
              <a:rPr lang="en-US" dirty="0">
                <a:hlinkClick r:id="rId5"/>
              </a:rPr>
              <a:t>://mohican-nsn.gov/Photo_Galleries/Visual%20Lightbox/Pow%20Wow%202009/index.html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>
                <a:hlinkClick r:id="rId6"/>
              </a:rPr>
              <a:t>http</a:t>
            </a:r>
            <a:r>
              <a:rPr lang="en-US" dirty="0">
                <a:hlinkClick r:id="rId6"/>
              </a:rPr>
              <a:t>://www.native-languages.org/munsee_body.htm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>
                <a:hlinkClick r:id="rId7"/>
              </a:rPr>
              <a:t>http</a:t>
            </a:r>
            <a:r>
              <a:rPr lang="en-US" dirty="0">
                <a:hlinkClick r:id="rId7"/>
              </a:rPr>
              <a:t>://www.native-languages.org/munsee_guide.htm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>
                <a:hlinkClick r:id="rId8"/>
              </a:rPr>
              <a:t>http</a:t>
            </a:r>
            <a:r>
              <a:rPr lang="en-US" dirty="0">
                <a:hlinkClick r:id="rId8"/>
              </a:rPr>
              <a:t>://www.youtube.com/user/mohicanflute#p/a/u/2/NTy25vLomcg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>
                <a:hlinkClick r:id="rId9"/>
              </a:rPr>
              <a:t>www.quailspirit.com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>
                <a:hlinkClick r:id="rId10"/>
              </a:rPr>
              <a:t>http</a:t>
            </a:r>
            <a:r>
              <a:rPr lang="en-US" dirty="0">
                <a:hlinkClick r:id="rId10"/>
              </a:rPr>
              <a:t>://witribes.wi.gov/docview.asp?docid=19080&amp;locid=57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94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8800" dirty="0" smtClean="0"/>
              <a:t>Review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6019800"/>
            <a:ext cx="7772400" cy="544111"/>
          </a:xfrm>
        </p:spPr>
        <p:txBody>
          <a:bodyPr/>
          <a:lstStyle/>
          <a:p>
            <a:pPr algn="ctr"/>
            <a:r>
              <a:rPr lang="en-US" dirty="0" smtClean="0"/>
              <a:t>Music by Mark Church, a tribal member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532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600" dirty="0" smtClean="0"/>
              <a:t>Mohicans settled </a:t>
            </a:r>
            <a:r>
              <a:rPr lang="en-US" sz="2600" dirty="0"/>
              <a:t>near Stockbridge, Massachusetts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Original Name:  </a:t>
            </a:r>
            <a:r>
              <a:rPr lang="en-US" dirty="0" err="1" smtClean="0"/>
              <a:t>Muh</a:t>
            </a:r>
            <a:r>
              <a:rPr lang="en-US" dirty="0" smtClean="0"/>
              <a:t>-he-con-</a:t>
            </a:r>
            <a:r>
              <a:rPr lang="en-US" dirty="0" err="1" smtClean="0"/>
              <a:t>neok</a:t>
            </a:r>
            <a:endParaRPr lang="en-US" dirty="0" smtClean="0"/>
          </a:p>
          <a:p>
            <a:pPr lvl="1"/>
            <a:r>
              <a:rPr lang="en-US" dirty="0" smtClean="0"/>
              <a:t>Means:  “People of the waters that are never still.”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History</a:t>
            </a:r>
            <a:endParaRPr lang="en-US" dirty="0"/>
          </a:p>
        </p:txBody>
      </p:sp>
      <p:pic>
        <p:nvPicPr>
          <p:cNvPr id="1026" name="Picture 2" descr="C:\Users\Jessica\Documents\TCP\Coursework\EDC519\MA_314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3145" y="2300720"/>
            <a:ext cx="38100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162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7977187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Lived in long-houses or wigwams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109728" indent="0" algn="r">
              <a:buNone/>
            </a:pPr>
            <a:r>
              <a:rPr lang="en-US" sz="1000" dirty="0">
                <a:hlinkClick r:id="rId2"/>
              </a:rPr>
              <a:t>http://</a:t>
            </a:r>
            <a:r>
              <a:rPr lang="en-US" sz="1000" dirty="0" smtClean="0">
                <a:hlinkClick r:id="rId2"/>
              </a:rPr>
              <a:t>www.nysm.nysed.gov/IroquoisVillage/constructionone.html</a:t>
            </a:r>
            <a:r>
              <a:rPr lang="en-US" sz="1000" dirty="0" smtClean="0"/>
              <a:t>                                                     </a:t>
            </a:r>
            <a:r>
              <a:rPr lang="en-US" sz="1050" dirty="0" smtClean="0">
                <a:hlinkClick r:id="rId3"/>
              </a:rPr>
              <a:t>http://www.native-languages.org/houses.htm</a:t>
            </a:r>
            <a:endParaRPr lang="en-US" dirty="0"/>
          </a:p>
          <a:p>
            <a:pPr marL="109728" indent="0">
              <a:buNone/>
            </a:pPr>
            <a:endParaRPr lang="en-US" dirty="0" smtClean="0"/>
          </a:p>
          <a:p>
            <a:r>
              <a:rPr lang="en-US" dirty="0" smtClean="0"/>
              <a:t>Lived near rivers (also known as </a:t>
            </a:r>
            <a:r>
              <a:rPr lang="en-US" dirty="0"/>
              <a:t>R</a:t>
            </a:r>
            <a:r>
              <a:rPr lang="en-US" dirty="0" smtClean="0"/>
              <a:t>iver </a:t>
            </a:r>
            <a:r>
              <a:rPr lang="en-US" dirty="0"/>
              <a:t>I</a:t>
            </a:r>
            <a:r>
              <a:rPr lang="en-US" dirty="0" smtClean="0"/>
              <a:t>ndians)</a:t>
            </a:r>
          </a:p>
          <a:p>
            <a:r>
              <a:rPr lang="en-US" dirty="0" smtClean="0"/>
              <a:t>Men hunted, women cared for homes</a:t>
            </a:r>
          </a:p>
          <a:p>
            <a:r>
              <a:rPr lang="en-US" dirty="0" smtClean="0"/>
              <a:t>Made beadwork crafts</a:t>
            </a:r>
          </a:p>
          <a:p>
            <a:r>
              <a:rPr lang="en-US" dirty="0" smtClean="0"/>
              <a:t>Played Mohican flute and drums</a:t>
            </a:r>
          </a:p>
          <a:p>
            <a:pPr marL="109728" indent="0">
              <a:buNone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Daily Life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2133600"/>
            <a:ext cx="2566987" cy="18013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82" y="1971112"/>
            <a:ext cx="4163786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08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/>
              <a:t>As European power grew, the Mohicans believed they had to learn new ways to survive.</a:t>
            </a:r>
          </a:p>
          <a:p>
            <a:pPr lvl="2">
              <a:lnSpc>
                <a:spcPct val="150000"/>
              </a:lnSpc>
            </a:pPr>
            <a:r>
              <a:rPr lang="en-US" sz="2600" dirty="0" smtClean="0"/>
              <a:t>Became Christian</a:t>
            </a:r>
          </a:p>
          <a:p>
            <a:pPr lvl="2">
              <a:lnSpc>
                <a:spcPct val="150000"/>
              </a:lnSpc>
            </a:pPr>
            <a:r>
              <a:rPr lang="en-US" sz="2600" dirty="0" smtClean="0"/>
              <a:t>Learned European methods </a:t>
            </a:r>
          </a:p>
          <a:p>
            <a:pPr marL="630936" lvl="2" indent="0">
              <a:lnSpc>
                <a:spcPct val="150000"/>
              </a:lnSpc>
              <a:buNone/>
            </a:pPr>
            <a:r>
              <a:rPr lang="en-US" sz="2600" dirty="0" smtClean="0"/>
              <a:t>   for farming</a:t>
            </a:r>
          </a:p>
          <a:p>
            <a:pPr lvl="2">
              <a:lnSpc>
                <a:spcPct val="150000"/>
              </a:lnSpc>
            </a:pPr>
            <a:r>
              <a:rPr lang="en-US" sz="2600" dirty="0" smtClean="0"/>
              <a:t>Built schools </a:t>
            </a:r>
          </a:p>
          <a:p>
            <a:pPr lvl="2">
              <a:lnSpc>
                <a:spcPct val="150000"/>
              </a:lnSpc>
            </a:pPr>
            <a:r>
              <a:rPr lang="en-US" sz="2600" dirty="0" smtClean="0"/>
              <a:t>Assisted in Revolutionary War and War of 1812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Trying to Survive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895600"/>
            <a:ext cx="1694116" cy="20104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09558" y="4976804"/>
            <a:ext cx="2819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John Sergeant, Missionary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66842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1700s, the Mohican people were pushed to move.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Settled in Bowler, Wisconsin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 the Move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694709"/>
            <a:ext cx="5540721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58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the Stockbridge people moved, they joined with another tribe, the Munsee, to become the “Stockbridge-Munsee Band”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Today:</a:t>
            </a:r>
          </a:p>
          <a:p>
            <a:pPr lvl="1"/>
            <a:r>
              <a:rPr lang="en-US" dirty="0" smtClean="0"/>
              <a:t>1565 members </a:t>
            </a:r>
          </a:p>
          <a:p>
            <a:pPr lvl="1"/>
            <a:r>
              <a:rPr lang="en-US" dirty="0" smtClean="0"/>
              <a:t>½ living on the 22,000 acre reservation.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Joining Together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819400"/>
            <a:ext cx="3429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31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2938272"/>
          </a:xfrm>
        </p:spPr>
        <p:txBody>
          <a:bodyPr/>
          <a:lstStyle/>
          <a:p>
            <a:r>
              <a:rPr lang="en-US" dirty="0" smtClean="0"/>
              <a:t>Tribal businesses support the Stockbridge-Munsee Tribe.  They include:</a:t>
            </a:r>
          </a:p>
          <a:p>
            <a:pPr lvl="1"/>
            <a:r>
              <a:rPr lang="en-US" dirty="0" smtClean="0"/>
              <a:t>Mohican </a:t>
            </a:r>
            <a:r>
              <a:rPr lang="en-US" dirty="0" err="1" smtClean="0"/>
              <a:t>Northstar</a:t>
            </a:r>
            <a:r>
              <a:rPr lang="en-US" dirty="0" smtClean="0"/>
              <a:t> Casino</a:t>
            </a:r>
          </a:p>
          <a:p>
            <a:pPr lvl="1"/>
            <a:r>
              <a:rPr lang="en-US" dirty="0" smtClean="0"/>
              <a:t>Many Trails Banquet Hall</a:t>
            </a:r>
          </a:p>
          <a:p>
            <a:pPr lvl="1"/>
            <a:r>
              <a:rPr lang="en-US" dirty="0" smtClean="0"/>
              <a:t>Pine Hills Golf &amp; Supper Club</a:t>
            </a:r>
          </a:p>
          <a:p>
            <a:pPr lvl="1"/>
            <a:r>
              <a:rPr lang="en-US" dirty="0" smtClean="0"/>
              <a:t>Little Star Convenience Store</a:t>
            </a:r>
          </a:p>
          <a:p>
            <a:pPr lvl="1"/>
            <a:r>
              <a:rPr lang="en-US" dirty="0" smtClean="0"/>
              <a:t>Mohican RV Park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Economy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572000"/>
            <a:ext cx="2762137" cy="16995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4717644"/>
            <a:ext cx="2047875" cy="13620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595754"/>
            <a:ext cx="2481560" cy="1652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63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481328"/>
            <a:ext cx="4495800" cy="3852672"/>
          </a:xfrm>
        </p:spPr>
        <p:txBody>
          <a:bodyPr>
            <a:normAutofit/>
          </a:bodyPr>
          <a:lstStyle/>
          <a:p>
            <a:r>
              <a:rPr lang="en-US" dirty="0" smtClean="0"/>
              <a:t>Traditions Lost!</a:t>
            </a:r>
          </a:p>
          <a:p>
            <a:pPr marL="109728" indent="0">
              <a:buNone/>
            </a:pPr>
            <a:endParaRPr lang="en-US" sz="1600" dirty="0" smtClean="0"/>
          </a:p>
          <a:p>
            <a:pPr lvl="1"/>
            <a:r>
              <a:rPr lang="en-US" dirty="0" smtClean="0"/>
              <a:t>Written account of history is missing pages.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No fluent speakers of the native language.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Annual </a:t>
            </a:r>
            <a:r>
              <a:rPr lang="en-US" dirty="0" err="1" smtClean="0"/>
              <a:t>Pow</a:t>
            </a:r>
            <a:r>
              <a:rPr lang="en-US" dirty="0" smtClean="0"/>
              <a:t> Wows keep the culture alive. </a:t>
            </a:r>
          </a:p>
          <a:p>
            <a:pPr marL="393192" lvl="1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Culture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1447800"/>
            <a:ext cx="3429000" cy="4354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88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</a:t>
            </a:r>
            <a:r>
              <a:rPr lang="en-US" i="1" dirty="0" smtClean="0"/>
              <a:t>is </a:t>
            </a:r>
            <a:r>
              <a:rPr lang="en-US" dirty="0" smtClean="0"/>
              <a:t>that?!  </a:t>
            </a:r>
          </a:p>
          <a:p>
            <a:pPr marL="109728" indent="0">
              <a:buNone/>
            </a:pPr>
            <a:endParaRPr lang="en-US" sz="1100" dirty="0"/>
          </a:p>
          <a:p>
            <a:pPr lvl="1">
              <a:lnSpc>
                <a:spcPct val="150000"/>
              </a:lnSpc>
            </a:pPr>
            <a:r>
              <a:rPr lang="en-US" dirty="0" smtClean="0"/>
              <a:t>Sovereignty is supreme </a:t>
            </a:r>
            <a:r>
              <a:rPr lang="en-US" dirty="0"/>
              <a:t>and</a:t>
            </a:r>
            <a:r>
              <a:rPr lang="en-US" dirty="0"/>
              <a:t> independent power </a:t>
            </a:r>
            <a:r>
              <a:rPr lang="en-US" dirty="0"/>
              <a:t>or</a:t>
            </a:r>
            <a:r>
              <a:rPr lang="en-US" dirty="0"/>
              <a:t> </a:t>
            </a:r>
            <a:r>
              <a:rPr lang="en-US" dirty="0"/>
              <a:t>authority</a:t>
            </a:r>
            <a:r>
              <a:rPr lang="en-US" dirty="0"/>
              <a:t> </a:t>
            </a:r>
            <a:r>
              <a:rPr lang="en-US" dirty="0"/>
              <a:t>in</a:t>
            </a:r>
            <a:r>
              <a:rPr lang="en-US" dirty="0"/>
              <a:t> </a:t>
            </a:r>
            <a:r>
              <a:rPr lang="en-US" dirty="0"/>
              <a:t>government</a:t>
            </a:r>
            <a:r>
              <a:rPr lang="en-US" dirty="0"/>
              <a:t> as possessed </a:t>
            </a:r>
            <a:r>
              <a:rPr lang="en-US" dirty="0"/>
              <a:t>or</a:t>
            </a:r>
            <a:r>
              <a:rPr lang="en-US" dirty="0"/>
              <a:t> </a:t>
            </a:r>
            <a:r>
              <a:rPr lang="en-US" dirty="0"/>
              <a:t>claimed</a:t>
            </a:r>
            <a:r>
              <a:rPr lang="en-US" dirty="0"/>
              <a:t> </a:t>
            </a:r>
            <a:r>
              <a:rPr lang="en-US" dirty="0"/>
              <a:t>by</a:t>
            </a:r>
            <a:r>
              <a:rPr lang="en-US" dirty="0"/>
              <a:t> </a:t>
            </a:r>
            <a:r>
              <a:rPr lang="en-US" dirty="0"/>
              <a:t>a</a:t>
            </a:r>
            <a:r>
              <a:rPr lang="en-US" dirty="0"/>
              <a:t> </a:t>
            </a:r>
            <a:r>
              <a:rPr lang="en-US" dirty="0"/>
              <a:t>state</a:t>
            </a:r>
            <a:r>
              <a:rPr lang="en-US" dirty="0"/>
              <a:t> </a:t>
            </a:r>
            <a:r>
              <a:rPr lang="en-US" dirty="0"/>
              <a:t>or</a:t>
            </a:r>
            <a:r>
              <a:rPr lang="en-US" dirty="0"/>
              <a:t> </a:t>
            </a:r>
            <a:r>
              <a:rPr lang="en-US" dirty="0"/>
              <a:t>community.</a:t>
            </a:r>
            <a:r>
              <a:rPr lang="en-US" dirty="0"/>
              <a:t> </a:t>
            </a:r>
            <a:endParaRPr lang="en-US" dirty="0" smtClean="0"/>
          </a:p>
          <a:p>
            <a:pPr lvl="1">
              <a:lnSpc>
                <a:spcPct val="150000"/>
              </a:lnSpc>
            </a:pPr>
            <a:r>
              <a:rPr lang="en-US" dirty="0" smtClean="0"/>
              <a:t>The Stockbridge-Munsee have their own leaders that work together with the government of Wisconsin for the good of the people.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Tribal Sovereignty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141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168</TotalTime>
  <Words>279</Words>
  <Application>Microsoft Office PowerPoint</Application>
  <PresentationFormat>On-screen Show (4:3)</PresentationFormat>
  <Paragraphs>77</Paragraphs>
  <Slides>11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Concourse</vt:lpstr>
      <vt:lpstr>PowerPoint Presentation</vt:lpstr>
      <vt:lpstr>Early History</vt:lpstr>
      <vt:lpstr>Daily Life</vt:lpstr>
      <vt:lpstr>Trying to Survive</vt:lpstr>
      <vt:lpstr>On the Move</vt:lpstr>
      <vt:lpstr>Joining Together</vt:lpstr>
      <vt:lpstr>Economy</vt:lpstr>
      <vt:lpstr>Culture</vt:lpstr>
      <vt:lpstr>Tribal Sovereignty</vt:lpstr>
      <vt:lpstr>References</vt:lpstr>
      <vt:lpstr>Review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Stockbridge-Munsee</dc:title>
  <dc:creator>Jessica</dc:creator>
  <cp:lastModifiedBy>Jessica</cp:lastModifiedBy>
  <cp:revision>11</cp:revision>
  <dcterms:created xsi:type="dcterms:W3CDTF">2011-08-08T17:23:26Z</dcterms:created>
  <dcterms:modified xsi:type="dcterms:W3CDTF">2011-08-08T20:11:35Z</dcterms:modified>
</cp:coreProperties>
</file>